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1" r:id="rId6"/>
    <p:sldId id="261" r:id="rId7"/>
    <p:sldId id="262" r:id="rId8"/>
    <p:sldId id="263" r:id="rId9"/>
    <p:sldId id="264" r:id="rId10"/>
    <p:sldId id="265" r:id="rId11"/>
    <p:sldId id="270" r:id="rId12"/>
    <p:sldId id="273" r:id="rId13"/>
    <p:sldId id="266" r:id="rId14"/>
    <p:sldId id="268" r:id="rId15"/>
    <p:sldId id="267" r:id="rId16"/>
    <p:sldId id="269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2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88724-AB55-42E8-AABD-C3BC1E517876}" type="datetimeFigureOut">
              <a:rPr lang="ru-RU" smtClean="0"/>
              <a:t>20.12.2016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1C248-6807-47C7-87AC-5E1AA5D7D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135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88724-AB55-42E8-AABD-C3BC1E517876}" type="datetimeFigureOut">
              <a:rPr lang="ru-RU" smtClean="0"/>
              <a:t>20.12.2016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1C248-6807-47C7-87AC-5E1AA5D7D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800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88724-AB55-42E8-AABD-C3BC1E517876}" type="datetimeFigureOut">
              <a:rPr lang="ru-RU" smtClean="0"/>
              <a:t>20.12.2016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1C248-6807-47C7-87AC-5E1AA5D7D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089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88724-AB55-42E8-AABD-C3BC1E517876}" type="datetimeFigureOut">
              <a:rPr lang="ru-RU" smtClean="0"/>
              <a:t>20.12.2016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1C248-6807-47C7-87AC-5E1AA5D7D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96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88724-AB55-42E8-AABD-C3BC1E517876}" type="datetimeFigureOut">
              <a:rPr lang="ru-RU" smtClean="0"/>
              <a:t>20.12.2016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1C248-6807-47C7-87AC-5E1AA5D7D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029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88724-AB55-42E8-AABD-C3BC1E517876}" type="datetimeFigureOut">
              <a:rPr lang="ru-RU" smtClean="0"/>
              <a:t>20.12.2016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1C248-6807-47C7-87AC-5E1AA5D7D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85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88724-AB55-42E8-AABD-C3BC1E517876}" type="datetimeFigureOut">
              <a:rPr lang="ru-RU" smtClean="0"/>
              <a:t>20.12.2016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1C248-6807-47C7-87AC-5E1AA5D7D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48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88724-AB55-42E8-AABD-C3BC1E517876}" type="datetimeFigureOut">
              <a:rPr lang="ru-RU" smtClean="0"/>
              <a:t>20.12.2016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1C248-6807-47C7-87AC-5E1AA5D7D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074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88724-AB55-42E8-AABD-C3BC1E517876}" type="datetimeFigureOut">
              <a:rPr lang="ru-RU" smtClean="0"/>
              <a:t>20.12.2016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1C248-6807-47C7-87AC-5E1AA5D7D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93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88724-AB55-42E8-AABD-C3BC1E517876}" type="datetimeFigureOut">
              <a:rPr lang="ru-RU" smtClean="0"/>
              <a:t>20.12.2016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1C248-6807-47C7-87AC-5E1AA5D7D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499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88724-AB55-42E8-AABD-C3BC1E517876}" type="datetimeFigureOut">
              <a:rPr lang="ru-RU" smtClean="0"/>
              <a:t>20.12.2016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1C248-6807-47C7-87AC-5E1AA5D7D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515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88724-AB55-42E8-AABD-C3BC1E517876}" type="datetimeFigureOut">
              <a:rPr lang="ru-RU" smtClean="0"/>
              <a:t>20.12.2016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1C248-6807-47C7-87AC-5E1AA5D7D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397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21.jpeg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5.jpeg"/><Relationship Id="rId7" Type="http://schemas.openxmlformats.org/officeDocument/2006/relationships/image" Target="../media/image2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5" Type="http://schemas.openxmlformats.org/officeDocument/2006/relationships/image" Target="../media/image26.jpeg"/><Relationship Id="rId4" Type="http://schemas.microsoft.com/office/2007/relationships/hdphoto" Target="../media/hdphoto3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7.jpeg"/><Relationship Id="rId7" Type="http://schemas.openxmlformats.org/officeDocument/2006/relationships/hyperlink" Target="http://www.google.ru/imgres?q=%D0%BF%D0%B5%D1%82%D1%80%D0%B8%D0%BA%D1%96%D0%B2%D1%81%D1%8C%D0%BA%D0%B8%D0%B9+%D1%80%D0%BE%D0%B7%D0%BF%D0%B8%D1%81+%D0%BF%D1%80%D0%B5%D0%B7%D0%B5%D0%BD%D1%82%D0%B0%D1%86%D1%96%D1%8F&amp;start=98&amp;hl=ru&amp;newwindow=1&amp;sa=X&amp;biw=1024&amp;bih=571&amp;tbm=isch&amp;prmd=imvns&amp;tbnid=2ClqzFz-L-HA-M:&amp;imgrefurl=http://petrykivkapaint.livejournal.com/33057.html&amp;docid=mZiYkuvsqmRBgM&amp;imgurl=http://s019.radikal.ru/i616/1203/f8/528d017ec3a2.jpg&amp;w=640&amp;h=481&amp;ei=TsyQUMHxKMvFswa7iYCoAw&amp;zoom=1&amp;iact=rc&amp;dur=15&amp;sig=105783215976858149421&amp;page=6&amp;tbnh=120&amp;tbnw=164&amp;ndsp=20&amp;ved=1t:429,r:11,s:98,i:41&amp;tx=90&amp;ty=84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hyperlink" Target="http://www.google.ru/imgres?imgurl=http://stat8.blog.ru/lr/0b0cc2d7a6d20d798176fbe83d088174&amp;imgrefurl=http://petrukivka.blog.ru/&amp;h=400&amp;w=283&amp;sz=63&amp;tbnid=Mn2ffXcp840opM:&amp;tbnh=90&amp;tbnw=64&amp;prev=/search?q=%D0%BF%D0%B5%D1%82%D1%80%D0%B8%D0%BA%D1%96%D0%B2%D1%81%D1%8C%D0%BA%D0%B8%D0%B9+%D1%80%D0%BE%D0%B7%D0%BF%D0%B8%D1%81&amp;tbm=isch&amp;tbo=u&amp;zoom=1&amp;q=%D0%BF%D0%B5%D1%82%D1%80%D0%B8%D0%BA%D1%96%D0%B2%D1%81%D1%8C%D0%BA%D0%B8%D0%B9+%D1%80%D0%BE%D0%B7%D0%BF%D0%B8%D1%81&amp;usg=__kVkfuKaXOFBMdXNHmw0RhDJgxWw=&amp;docid=va70RcgnXKTcaM&amp;hl=ru&amp;sa=X&amp;ei=AsuQUNbfF4vntQatuICQDA&amp;ved=0CCcQ9QEwAA&amp;dur=1469" TargetMode="External"/><Relationship Id="rId4" Type="http://schemas.openxmlformats.org/officeDocument/2006/relationships/image" Target="../media/image8.jpe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99" y="-243408"/>
            <a:ext cx="9049748" cy="7101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28800"/>
            <a:ext cx="7774632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5614987" cy="134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988744"/>
            <a:ext cx="4441304" cy="1869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15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oombob.ru/img/picture/May/12/2c835a49160830cd47bdfd58174ca49a/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968" y="2453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1708359"/>
            <a:ext cx="63669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/>
              <a:t> 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ttp://softacademy.lnpu.edu.ua/Programs/DecorativeArt/Pictures/Vprava10.gif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2109" r="2465" b="3043"/>
          <a:stretch>
            <a:fillRect/>
          </a:stretch>
        </p:blipFill>
        <p:spPr bwMode="auto">
          <a:xfrm>
            <a:off x="971600" y="536257"/>
            <a:ext cx="6984776" cy="519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41491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oombob.ru/img/picture/May/12/2c835a49160830cd47bdfd58174ca49a/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968" y="2453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1708359"/>
            <a:ext cx="63669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/>
              <a:t> 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static.wixstatic.com/media/1132ab_ef97db60a0ef4ba6817720dc734c9dfd.png/v1/fill/w_480,h_360,al_c/1132ab_ef97db60a0ef4ba6817720dc734c9df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496944" cy="6372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830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oombob.ru/img/picture/May/12/2c835a49160830cd47bdfd58174ca49a/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259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1708359"/>
            <a:ext cx="63669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/>
              <a:t> 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620688"/>
            <a:ext cx="75608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Візерунок  </a:t>
            </a:r>
            <a:r>
              <a:rPr lang="uk-UA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–це узор,  який  має довільну композицію.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1928634"/>
            <a:ext cx="78488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Орнамент</a:t>
            </a:r>
            <a:r>
              <a:rPr lang="ru-RU" sz="36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 </a:t>
            </a:r>
            <a:r>
              <a:rPr lang="uk-UA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узор</a:t>
            </a:r>
            <a:r>
              <a:rPr lang="uk-UA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який   утворюється шляхом   ритмічного повторення,  чергування елементів.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0450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oombob.ru/img/picture/May/12/2c835a49160830cd47bdfd58174ca49a/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7" y="-2237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1708359"/>
            <a:ext cx="63669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/>
              <a:t> 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ttp://files.ub.ua/goods/goods-photos/256/217914_14419694533848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67" t="28341" r="4222" b="14747"/>
          <a:stretch/>
        </p:blipFill>
        <p:spPr bwMode="auto">
          <a:xfrm>
            <a:off x="1115616" y="620688"/>
            <a:ext cx="6984776" cy="504055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9105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oombob.ru/img/picture/May/12/2c835a49160830cd47bdfd58174ca49a/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1708359"/>
            <a:ext cx="63669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/>
              <a:t> 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ttps://fs00.infourok.ru/images/doc/85/102638/hello_html_m74847f68.png"/>
          <p:cNvPicPr/>
          <p:nvPr/>
        </p:nvPicPr>
        <p:blipFill>
          <a:blip r:embed="rId3">
            <a:clrChange>
              <a:clrFrom>
                <a:srgbClr val="F3F3F3"/>
              </a:clrFrom>
              <a:clrTo>
                <a:srgbClr val="F3F3F3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095" y="485596"/>
            <a:ext cx="3471527" cy="475252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://s3-eu-west-1.amazonaws.com/skrmaster-ir/products/p461077_56bc97866edcc.jpg"/>
          <p:cNvPicPr/>
          <p:nvPr/>
        </p:nvPicPr>
        <p:blipFill rotWithShape="1">
          <a:blip r:embed="rId5">
            <a:clrChange>
              <a:clrFrom>
                <a:srgbClr val="C2C1C6"/>
              </a:clrFrom>
              <a:clrTo>
                <a:srgbClr val="C2C1C6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844" t="3177" r="8735" b="11774"/>
          <a:stretch/>
        </p:blipFill>
        <p:spPr bwMode="auto">
          <a:xfrm>
            <a:off x="4499992" y="404664"/>
            <a:ext cx="2973943" cy="4825473"/>
          </a:xfrm>
          <a:prstGeom prst="snip2Same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40137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oombob.ru/img/picture/May/12/2c835a49160830cd47bdfd58174ca49a/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84" y="-5553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1708359"/>
            <a:ext cx="63669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/>
              <a:t> 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refs.in.ua/konspekt-uroku-dlya-6-klasu-z-obrazotvorchogo-mistectva-dekora/8033_html_m4754ff6d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589" y="724656"/>
            <a:ext cx="7320391" cy="2336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pustunchik.ua/uploads/creation/9b45524a2bb48120c848711f8a5f2ba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0284" y="3403823"/>
            <a:ext cx="5715000" cy="2105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2789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oombob.ru/img/picture/May/12/2c835a49160830cd47bdfd58174ca49a/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724"/>
            <a:ext cx="9179784" cy="6934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1708359"/>
            <a:ext cx="63669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/>
              <a:t> 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ttp://mirinfi.ucoz.com/_nw/3/91672329.jpg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1" y="908720"/>
            <a:ext cx="7344816" cy="44644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31845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oombob.ru/img/picture/May/12/2c835a49160830cd47bdfd58174ca49a/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400"/>
            <a:ext cx="9179784" cy="6934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1708359"/>
            <a:ext cx="63669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/>
              <a:t> 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C:\с флешки 1\Root\4 клас 2015\100CASIO\CIMG2572.JPG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824320"/>
            <a:ext cx="3800475" cy="21374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C:\с флешки 1\Root\4 клас 2015\100CASIO\CIMG2574.JPG"/>
          <p:cNvPicPr/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08816"/>
            <a:ext cx="3471527" cy="23332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C:\с флешки 1\Root\4 клас 2015\100CASIO\CIMG2576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500046"/>
            <a:ext cx="3240360" cy="201718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 descr="C:\с флешки 1\Root\4 клас 2015\100CASIO\CIMG2578.JPG"/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37" t="855"/>
          <a:stretch/>
        </p:blipFill>
        <p:spPr bwMode="auto">
          <a:xfrm rot="5400000">
            <a:off x="347223" y="3330227"/>
            <a:ext cx="3001316" cy="223341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8455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boombob.ru/img/picture/May/12/2c835a49160830cd47bdfd58174ca49a/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94557" y="548680"/>
            <a:ext cx="509431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Девіз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уроку: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«Учись </a:t>
            </a:r>
            <a:r>
              <a:rPr lang="uk-UA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любити все навколо себе:</a:t>
            </a:r>
          </a:p>
          <a:p>
            <a:r>
              <a:rPr lang="uk-UA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Траву і квіти, кущик, деревце.</a:t>
            </a:r>
          </a:p>
          <a:p>
            <a:r>
              <a:rPr lang="uk-UA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Жучка і пташку, і блакитне небо,</a:t>
            </a:r>
          </a:p>
          <a:p>
            <a:r>
              <a:rPr lang="uk-UA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Синьооке чисте джерельце.</a:t>
            </a:r>
          </a:p>
          <a:p>
            <a:r>
              <a:rPr lang="uk-UA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Усе прийшло на білий світ, щоб жити,</a:t>
            </a:r>
          </a:p>
          <a:p>
            <a:r>
              <a:rPr lang="uk-UA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Щоб дарувати радість і красу.</a:t>
            </a:r>
          </a:p>
          <a:p>
            <a:r>
              <a:rPr lang="uk-UA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Учися дивуватись і любити</a:t>
            </a:r>
          </a:p>
          <a:p>
            <a:r>
              <a:rPr lang="uk-UA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Чистеньку, мов перлиночка, росу.</a:t>
            </a:r>
          </a:p>
          <a:p>
            <a:r>
              <a:rPr lang="uk-UA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Поглянь на світ – це дивовижна казка!</a:t>
            </a:r>
          </a:p>
          <a:p>
            <a:r>
              <a:rPr lang="uk-UA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квіти – це, мабуть, душа землі.</a:t>
            </a:r>
          </a:p>
          <a:p>
            <a:r>
              <a:rPr lang="uk-UA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кожній з них струмить любов і ласка,</a:t>
            </a:r>
          </a:p>
          <a:p>
            <a:r>
              <a:rPr lang="uk-UA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Вони, неначе діточки малі.</a:t>
            </a:r>
          </a:p>
          <a:p>
            <a:r>
              <a:rPr lang="uk-UA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Яка земля! Чарівна, пречудова!</a:t>
            </a:r>
          </a:p>
          <a:p>
            <a:r>
              <a:rPr lang="uk-UA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Вона нам мати. Ми – її дитя!</a:t>
            </a:r>
          </a:p>
          <a:p>
            <a:r>
              <a:rPr lang="uk-UA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Летить на землю весняна обнова,</a:t>
            </a:r>
          </a:p>
          <a:p>
            <a:r>
              <a:rPr lang="uk-UA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Бурлить, вирує на землі життя!»</a:t>
            </a:r>
            <a:endParaRPr lang="uk-UA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386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oombob.ru/img/picture/May/12/2c835a49160830cd47bdfd58174ca49a/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71600" y="692696"/>
            <a:ext cx="74888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Петриківка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селище на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Дніпропетровщині</a:t>
            </a:r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Велике, славне село, яке зачаровує світ своїми мальвами, жоржинами, соняхами і рясною червоною калиною.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708359"/>
            <a:ext cx="636699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/>
              <a:t> </a:t>
            </a:r>
            <a:r>
              <a:rPr lang="uk-UA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давні часи в багатьох селах жінки розмальовували печі, виводили узори над дверима та вікнами, щоб хата була чепурною. Славилась розписами </a:t>
            </a:r>
            <a:r>
              <a:rPr lang="uk-UA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Петриківка. Від </a:t>
            </a:r>
            <a:r>
              <a:rPr lang="uk-UA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покоління до покоління тут передавались основи декоративного розпису речей. Характерною рисою творчості петриківських народних митців було використання декоративного оздоблення рослинно – квіткового орнаменту.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://svitovyd.info/wp-content/uploads/2014/09/JEp1idUpVSs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262904"/>
            <a:ext cx="3496112" cy="2153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3118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oombob.ru/img/picture/May/12/2c835a49160830cd47bdfd58174ca49a/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160" y="3425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1708359"/>
            <a:ext cx="63669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/>
              <a:t> 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l_fi" descr="http://pedagog.net.ua/_nw/1/19089995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1143" y="1739216"/>
            <a:ext cx="2532698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55576" y="476672"/>
            <a:ext cx="7848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Найкращими петриківськими розписами вважаються роботи Тетяни Пати, Ярини Пилипенко, Надії </a:t>
            </a:r>
            <a:r>
              <a:rPr lang="uk-UA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Білокінь</a:t>
            </a:r>
            <a:r>
              <a:rPr lang="uk-U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Параски Павленко, Федора Панка, Марфи Тимченко, </a:t>
            </a:r>
            <a:r>
              <a:rPr lang="uk-UA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Палагії</a:t>
            </a:r>
            <a:r>
              <a:rPr lang="uk-U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Глущенко, Клименка – Жукова та </a:t>
            </a:r>
            <a:r>
              <a:rPr lang="ru-RU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il_fi" descr="http://mtdata.ru/u20/photoC45C/20707501942-0/big.jpe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1751916"/>
            <a:ext cx="1400175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rg_hi" descr="http://t3.gstatic.com/images?q=tbn:ANd9GcQpFOA1yxDukGxaz9rWE0jVEQAac1lOrrlxXhrGn15avogvNWvyfQ">
            <a:hlinkClick r:id="rId5" tgtFrame="_blank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69241" y="1739217"/>
            <a:ext cx="1423035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t2.gstatic.com/images?q=tbn:ANd9GcQQ019Z4Czf1iAaWNRKvmERxKPbcIdQRiy6a39BGs97jygVRircbi5hvFF_">
            <a:hlinkClick r:id="rId7" tgtFrame="_blank"/>
          </p:cNvPr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51143" y="3637098"/>
            <a:ext cx="2437130" cy="1827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l_fi" descr="http://www.zeleniyturizm.com.ua/upload/image/petrik5.jpg"/>
          <p:cNvPicPr/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803289">
            <a:off x="3839322" y="3547530"/>
            <a:ext cx="1969349" cy="2351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29400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oombob.ru/img/picture/May/12/2c835a49160830cd47bdfd58174ca49a/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485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1708359"/>
            <a:ext cx="63669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/>
              <a:t> 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 descr="Петриківський живопис — візитна картка селища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420888"/>
            <a:ext cx="3888432" cy="3884202"/>
          </a:xfrm>
          <a:prstGeom prst="ellipse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331640" y="328990"/>
            <a:ext cx="74888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uk-UA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полі калина, у полі червона, -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Хорошенька </a:t>
            </a:r>
            <a:r>
              <a:rPr lang="uk-UA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цвіте.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Ой</a:t>
            </a:r>
            <a:r>
              <a:rPr lang="uk-UA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народе наш красний, </a:t>
            </a:r>
            <a:r>
              <a:rPr lang="uk-UA" sz="24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роде</a:t>
            </a:r>
            <a:r>
              <a:rPr lang="uk-UA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 прекрасний</a:t>
            </a:r>
            <a:r>
              <a:rPr lang="uk-UA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uk-UA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цураймося, признаваймося, 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 </a:t>
            </a:r>
            <a:r>
              <a:rPr lang="uk-UA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багацько нас є.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9791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oombob.ru/img/picture/May/12/2c835a49160830cd47bdfd58174ca49a/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259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1708359"/>
            <a:ext cx="63669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/>
              <a:t> 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687249"/>
            <a:ext cx="79208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«Гребінчик»</a:t>
            </a:r>
            <a:r>
              <a:rPr lang="uk-UA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мазок, що починається з потовщення. Його роблять натиском пензля і закінчуються «тоненьким вусиком», який  передають за допомогою легкого дотику кінчика пензля. Покладені поряд кілька таких мазків нагадують гребінець.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ttp://softacademy.lnpu.edu.ua/Programs/DecorativeArt/Pictures/Vprava4.gif"/>
          <p:cNvPicPr/>
          <p:nvPr/>
        </p:nvPicPr>
        <p:blipFill rotWithShape="1">
          <a:blip r:embed="rId3"/>
          <a:srcRect l="1867" t="9805" r="2420" b="15988"/>
          <a:stretch/>
        </p:blipFill>
        <p:spPr bwMode="auto">
          <a:xfrm>
            <a:off x="2843808" y="3933056"/>
            <a:ext cx="3985617" cy="2094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58908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oombob.ru/img/picture/May/12/2c835a49160830cd47bdfd58174ca49a/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12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1708359"/>
            <a:ext cx="63669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/>
              <a:t> 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476672"/>
            <a:ext cx="784887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«Зернятко»-</a:t>
            </a:r>
            <a:r>
              <a:rPr lang="uk-UA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мазок, який починається найлегшим дотиком, а закінчується найбільшим натисканням. Коли мазки «зернятко» накладені по обидва боки стеблини вістрями назовні, зображення нагадує колосок.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ttp://softacademy.lnpu.edu.ua/Programs/DecorativeArt/Pictures/Vprava6.gif"/>
          <p:cNvPicPr/>
          <p:nvPr/>
        </p:nvPicPr>
        <p:blipFill rotWithShape="1">
          <a:blip r:embed="rId3"/>
          <a:srcRect t="7721" r="2970" b="15386"/>
          <a:stretch/>
        </p:blipFill>
        <p:spPr bwMode="auto">
          <a:xfrm>
            <a:off x="2296776" y="2723440"/>
            <a:ext cx="4795503" cy="2734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79696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oombob.ru/img/picture/May/12/2c835a49160830cd47bdfd58174ca49a/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1708359"/>
            <a:ext cx="63669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/>
              <a:t> 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548680"/>
            <a:ext cx="84249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«Горішок»</a:t>
            </a:r>
            <a:r>
              <a:rPr lang="uk-UA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складається з двох мазків, вигнутих </a:t>
            </a:r>
            <a:r>
              <a:rPr lang="uk-UA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півлунками</a:t>
            </a:r>
            <a:r>
              <a:rPr lang="uk-UA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й поставлених один проти одного. Заповнивши порожнє місце між </a:t>
            </a:r>
            <a:r>
              <a:rPr lang="uk-UA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півлунками</a:t>
            </a:r>
            <a:r>
              <a:rPr lang="uk-UA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uk-UA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гребінчиковим</a:t>
            </a:r>
            <a:r>
              <a:rPr lang="uk-UA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або двома – трьома зернятковими мазками, матимемо форму, подібну до лісового горіха.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 descr="http://softacademy.lnpu.edu.ua/Programs/DecorativeArt/Pictures/Vprava8.gif"/>
          <p:cNvPicPr/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72" t="7359" r="4890" b="13120"/>
          <a:stretch/>
        </p:blipFill>
        <p:spPr bwMode="auto">
          <a:xfrm>
            <a:off x="2522618" y="2904927"/>
            <a:ext cx="4170771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80913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oombob.ru/img/picture/May/12/2c835a49160830cd47bdfd58174ca49a/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968" y="2453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1708359"/>
            <a:ext cx="63669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/>
              <a:t> 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9041" y="381843"/>
            <a:ext cx="77768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«Перехідний мазок»</a:t>
            </a:r>
            <a:r>
              <a:rPr lang="uk-UA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накладається одним пензлем, але двома фарбами. Спочатку фарбу умочують у одну фарбу, а потім у другу. Такий мазок утворює витончені переходи від одного кольору до іншого, чого не можна досягти ніяким попереднім змішуванням фарб. Перед кожним наступним мазком фарбу слід набирати знову.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http://softacademy.lnpu.edu.ua/Programs/DecorativeArt/Pictures/Vprava22.gif"/>
          <p:cNvPicPr/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25" r="1577" b="5836"/>
          <a:stretch/>
        </p:blipFill>
        <p:spPr bwMode="auto">
          <a:xfrm>
            <a:off x="3347864" y="2708920"/>
            <a:ext cx="3731002" cy="2999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12410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456</Words>
  <Application>Microsoft Office PowerPoint</Application>
  <PresentationFormat>Экран (4:3)</PresentationFormat>
  <Paragraphs>46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19</cp:revision>
  <dcterms:created xsi:type="dcterms:W3CDTF">2016-12-13T19:24:00Z</dcterms:created>
  <dcterms:modified xsi:type="dcterms:W3CDTF">2016-12-20T17:44:15Z</dcterms:modified>
</cp:coreProperties>
</file>